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2" r:id="rId4"/>
    <p:sldId id="257" r:id="rId5"/>
    <p:sldId id="271" r:id="rId6"/>
    <p:sldId id="258" r:id="rId7"/>
    <p:sldId id="259" r:id="rId8"/>
    <p:sldId id="278" r:id="rId9"/>
    <p:sldId id="260" r:id="rId10"/>
    <p:sldId id="261" r:id="rId11"/>
    <p:sldId id="270" r:id="rId12"/>
    <p:sldId id="262" r:id="rId13"/>
    <p:sldId id="274" r:id="rId14"/>
    <p:sldId id="263" r:id="rId15"/>
    <p:sldId id="264" r:id="rId16"/>
    <p:sldId id="265" r:id="rId17"/>
    <p:sldId id="276" r:id="rId18"/>
    <p:sldId id="266" r:id="rId19"/>
    <p:sldId id="268" r:id="rId20"/>
    <p:sldId id="269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385E-D389-9C4B-8CF4-795D41C53EEF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6568B-9E3D-8C4F-ADEC-14FE5A51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1492_Preliminary</a:t>
            </a:r>
            <a:r>
              <a:rPr lang="en-US" baseline="0" dirty="0" smtClean="0"/>
              <a:t> core 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1475_1PL_20x</a:t>
            </a:r>
          </a:p>
          <a:p>
            <a:r>
              <a:rPr lang="en-US" dirty="0" smtClean="0"/>
              <a:t>Porphyritic, devitrified</a:t>
            </a:r>
            <a:r>
              <a:rPr lang="en-US" baseline="0" dirty="0" smtClean="0"/>
              <a:t> densely welded tuff.</a:t>
            </a:r>
          </a:p>
          <a:p>
            <a:r>
              <a:rPr lang="en-US" baseline="0" dirty="0" smtClean="0"/>
              <a:t>No significant work done on this one yet.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9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1862 core sample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US1862_1PL_20X</a:t>
            </a:r>
          </a:p>
          <a:p>
            <a:r>
              <a:rPr lang="en-US" dirty="0" smtClean="0"/>
              <a:t>Densely</a:t>
            </a:r>
            <a:r>
              <a:rPr lang="en-US" baseline="0" dirty="0" smtClean="0"/>
              <a:t> welded tuff vitrophyre.  Incipient </a:t>
            </a:r>
            <a:r>
              <a:rPr lang="en-US" baseline="0" dirty="0" err="1" smtClean="0"/>
              <a:t>devitrification</a:t>
            </a:r>
            <a:r>
              <a:rPr lang="en-US" baseline="0" dirty="0" smtClean="0"/>
              <a:t>, mainly </a:t>
            </a:r>
            <a:r>
              <a:rPr lang="en-US" baseline="0" dirty="0" err="1" smtClean="0"/>
              <a:t>spherulitic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devitrification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5% Pl &gt;&gt;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= Mt &gt;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 &gt; san + accessory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.  Did not find quartz in this sample; Mt appears more abundant than in samples from upper parts of ignimbrite.</a:t>
            </a:r>
          </a:p>
          <a:p>
            <a:r>
              <a:rPr lang="en-US" baseline="0" dirty="0" smtClean="0"/>
              <a:t>At least 3 textural populations of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:  1. large, blocky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grains with weak oscillatory to normal zoning; bands of MI’s.  2. prominent grains with </a:t>
            </a:r>
            <a:r>
              <a:rPr lang="en-US" baseline="0" dirty="0" err="1" smtClean="0"/>
              <a:t>anhedral</a:t>
            </a:r>
            <a:r>
              <a:rPr lang="en-US" baseline="0" dirty="0" smtClean="0"/>
              <a:t>, resorbed cores (</a:t>
            </a:r>
            <a:r>
              <a:rPr lang="en-US" baseline="0" dirty="0" err="1" smtClean="0"/>
              <a:t>antecrysts</a:t>
            </a:r>
            <a:r>
              <a:rPr lang="en-US" baseline="0" dirty="0" smtClean="0"/>
              <a:t>?) mantle by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rims. 3. boxy </a:t>
            </a:r>
            <a:r>
              <a:rPr lang="en-US" baseline="0" dirty="0" err="1" smtClean="0"/>
              <a:t>celluar</a:t>
            </a:r>
            <a:r>
              <a:rPr lang="en-US" baseline="0" dirty="0" smtClean="0"/>
              <a:t> to sieved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Note well defined bubble wall shards.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US1862_1XP_20X</a:t>
            </a:r>
          </a:p>
          <a:p>
            <a:r>
              <a:rPr lang="en-US" dirty="0" smtClean="0"/>
              <a:t>Densely</a:t>
            </a:r>
            <a:r>
              <a:rPr lang="en-US" baseline="0" dirty="0" smtClean="0"/>
              <a:t> welded tuff vitrophyre.  Incipient </a:t>
            </a:r>
            <a:r>
              <a:rPr lang="en-US" baseline="0" dirty="0" err="1" smtClean="0"/>
              <a:t>devitrification</a:t>
            </a:r>
            <a:r>
              <a:rPr lang="en-US" baseline="0" dirty="0" smtClean="0"/>
              <a:t>, mainly </a:t>
            </a:r>
            <a:r>
              <a:rPr lang="en-US" baseline="0" dirty="0" err="1" smtClean="0"/>
              <a:t>spherulitic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devitrification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5% Pl &gt;&gt;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= Mt &gt;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 &gt; san + accessory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.  Did not find quartz in this sample; Mt appears more abundant than in samples from upper parts of ignimbrite.</a:t>
            </a:r>
          </a:p>
          <a:p>
            <a:r>
              <a:rPr lang="en-US" baseline="0" dirty="0" smtClean="0"/>
              <a:t>At least 3 textural populations of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:  1. large, blocky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grains with weak oscillatory to normal zoning; bands of MI’s.  2. prominent grains with </a:t>
            </a:r>
            <a:r>
              <a:rPr lang="en-US" baseline="0" dirty="0" err="1" smtClean="0"/>
              <a:t>anhedral</a:t>
            </a:r>
            <a:r>
              <a:rPr lang="en-US" baseline="0" dirty="0" smtClean="0"/>
              <a:t>, resorbed cores (</a:t>
            </a:r>
            <a:r>
              <a:rPr lang="en-US" baseline="0" dirty="0" err="1" smtClean="0"/>
              <a:t>antecrysts</a:t>
            </a:r>
            <a:r>
              <a:rPr lang="en-US" baseline="0" dirty="0" smtClean="0"/>
              <a:t>?) mantle by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rims. 3. boxy </a:t>
            </a:r>
            <a:r>
              <a:rPr lang="en-US" baseline="0" dirty="0" err="1" smtClean="0"/>
              <a:t>celluar</a:t>
            </a:r>
            <a:r>
              <a:rPr lang="en-US" baseline="0" dirty="0" smtClean="0"/>
              <a:t> to sieved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Note well defined bubble wall shards.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2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US1879</a:t>
            </a:r>
            <a:r>
              <a:rPr lang="en-US" baseline="0" dirty="0" smtClean="0"/>
              <a:t> core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USGS142_1879_1PL_20x</a:t>
            </a:r>
          </a:p>
          <a:p>
            <a:r>
              <a:rPr lang="fi-FI" dirty="0" err="1" smtClean="0"/>
              <a:t>Poorly</a:t>
            </a:r>
            <a:r>
              <a:rPr lang="fi-FI" dirty="0" smtClean="0"/>
              <a:t> </a:t>
            </a:r>
            <a:r>
              <a:rPr lang="fi-FI" dirty="0" err="1" smtClean="0"/>
              <a:t>sorted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unwelded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tephra</a:t>
            </a:r>
            <a:r>
              <a:rPr lang="fi-FI" baseline="0" dirty="0" smtClean="0"/>
              <a:t>.</a:t>
            </a:r>
            <a:r>
              <a:rPr lang="en-US" baseline="0" dirty="0" smtClean="0"/>
              <a:t>  Note well defined bubble wall shards and tubular pumices, as well as lithic fragments (mostly </a:t>
            </a:r>
            <a:r>
              <a:rPr lang="en-US" baseline="0" dirty="0" err="1" smtClean="0"/>
              <a:t>fg</a:t>
            </a:r>
            <a:r>
              <a:rPr lang="en-US" baseline="0" dirty="0" smtClean="0"/>
              <a:t> rhyolite), and sparse </a:t>
            </a:r>
            <a:r>
              <a:rPr lang="en-US" baseline="0" dirty="0" err="1" smtClean="0"/>
              <a:t>brocken</a:t>
            </a:r>
            <a:r>
              <a:rPr lang="en-US" baseline="0" dirty="0" smtClean="0"/>
              <a:t> crystal fragments (mostly </a:t>
            </a:r>
            <a:r>
              <a:rPr lang="en-US" baseline="0" dirty="0" err="1" smtClean="0"/>
              <a:t>pl+cpx</a:t>
            </a:r>
            <a:r>
              <a:rPr lang="en-US" baseline="0" dirty="0" smtClean="0"/>
              <a:t>).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USGS142_1879_1XP_20x</a:t>
            </a:r>
          </a:p>
          <a:p>
            <a:r>
              <a:rPr lang="fi-FI" dirty="0" err="1" smtClean="0"/>
              <a:t>Poorly</a:t>
            </a:r>
            <a:r>
              <a:rPr lang="fi-FI" dirty="0" smtClean="0"/>
              <a:t> </a:t>
            </a:r>
            <a:r>
              <a:rPr lang="fi-FI" dirty="0" err="1" smtClean="0"/>
              <a:t>sorted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unwelded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tephra</a:t>
            </a:r>
            <a:r>
              <a:rPr lang="fi-FI" baseline="0" dirty="0" smtClean="0"/>
              <a:t>.</a:t>
            </a:r>
            <a:r>
              <a:rPr lang="en-US" baseline="0" dirty="0" smtClean="0"/>
              <a:t>  Note well defined bubble wall shards and tubular pumices, as well as lithic fragments (mostly </a:t>
            </a:r>
            <a:r>
              <a:rPr lang="en-US" baseline="0" dirty="0" err="1" smtClean="0"/>
              <a:t>fg</a:t>
            </a:r>
            <a:r>
              <a:rPr lang="en-US" baseline="0" dirty="0" smtClean="0"/>
              <a:t> rhyolite), and sparse </a:t>
            </a:r>
            <a:r>
              <a:rPr lang="en-US" baseline="0" dirty="0" err="1" smtClean="0"/>
              <a:t>brocken</a:t>
            </a:r>
            <a:r>
              <a:rPr lang="en-US" baseline="0" dirty="0" smtClean="0"/>
              <a:t> crystal fragments (mostly </a:t>
            </a:r>
            <a:r>
              <a:rPr lang="en-US" baseline="0" dirty="0" err="1" smtClean="0"/>
              <a:t>pl+cpx</a:t>
            </a:r>
            <a:r>
              <a:rPr lang="en-US" baseline="0" dirty="0" smtClean="0"/>
              <a:t>).</a:t>
            </a:r>
            <a:endParaRPr lang="fi-FI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r>
              <a:rPr lang="en-US" baseline="0" dirty="0" smtClean="0"/>
              <a:t> Quarry_1_1XP_20X.  </a:t>
            </a:r>
            <a:r>
              <a:rPr lang="en-US" baseline="0" dirty="0" err="1" smtClean="0"/>
              <a:t>Rhyolitic</a:t>
            </a:r>
            <a:r>
              <a:rPr lang="en-US" baseline="0" dirty="0" smtClean="0"/>
              <a:t> moderately welded tuff vitrophyre.</a:t>
            </a:r>
          </a:p>
          <a:p>
            <a:r>
              <a:rPr lang="en-US" baseline="0" dirty="0" smtClean="0"/>
              <a:t>3% Pl &gt; Q &gt; Sa, </a:t>
            </a:r>
            <a:r>
              <a:rPr lang="en-US" baseline="0" dirty="0" err="1" smtClean="0"/>
              <a:t>Ferroaug+Pigeonite+Opx</a:t>
            </a:r>
            <a:r>
              <a:rPr lang="en-US" baseline="0" dirty="0" smtClean="0"/>
              <a:t>, Mt + accessory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, ap.  Possible trace of </a:t>
            </a:r>
            <a:r>
              <a:rPr lang="en-US" baseline="0" dirty="0" err="1" smtClean="0"/>
              <a:t>fayalite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Aug+Pigeonite</a:t>
            </a:r>
            <a:r>
              <a:rPr lang="en-US" baseline="0" dirty="0" smtClean="0"/>
              <a:t> are pretty well identified; need to confirm presence of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. Unusually complex and diverse feldspar textures and apparent paragenesis (needs detailed work).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r>
              <a:rPr lang="en-US" baseline="0" dirty="0" smtClean="0"/>
              <a:t> Quarry_1_1XP_200X</a:t>
            </a:r>
          </a:p>
          <a:p>
            <a:r>
              <a:rPr lang="en-US" baseline="0" dirty="0" smtClean="0"/>
              <a:t>Euhedral </a:t>
            </a:r>
            <a:r>
              <a:rPr lang="en-US" baseline="0" dirty="0" err="1" smtClean="0"/>
              <a:t>pigeonite</a:t>
            </a:r>
            <a:r>
              <a:rPr lang="en-US" baseline="0" dirty="0" smtClean="0"/>
              <a:t> (2V  ≈ +10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Rhyolitic</a:t>
            </a:r>
            <a:r>
              <a:rPr lang="en-US" baseline="0" dirty="0" smtClean="0"/>
              <a:t> moderately welded tuff vitrophyre.</a:t>
            </a:r>
          </a:p>
          <a:p>
            <a:r>
              <a:rPr lang="en-US" baseline="0" dirty="0" smtClean="0"/>
              <a:t>3% Pl &gt; Q &gt; Sa, </a:t>
            </a:r>
            <a:r>
              <a:rPr lang="en-US" baseline="0" dirty="0" err="1" smtClean="0"/>
              <a:t>Ferroaug+Pigeonite+Opx</a:t>
            </a:r>
            <a:r>
              <a:rPr lang="en-US" baseline="0" dirty="0" smtClean="0"/>
              <a:t>, Mt + accessory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, ap.  Possible trace of </a:t>
            </a:r>
            <a:r>
              <a:rPr lang="en-US" baseline="0" dirty="0" err="1" smtClean="0"/>
              <a:t>fayalite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Aug+Pigeonite</a:t>
            </a:r>
            <a:r>
              <a:rPr lang="en-US" baseline="0" dirty="0" smtClean="0"/>
              <a:t> are pretty well identified; need to confirm presence of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. Unusually complex and diverse feldspar textures and apparent paragenesis (needs detailed work).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r>
              <a:rPr lang="en-US" baseline="0" dirty="0" smtClean="0"/>
              <a:t> Quarry_1_1PL_100X</a:t>
            </a:r>
          </a:p>
          <a:p>
            <a:r>
              <a:rPr lang="en-US" baseline="0" dirty="0" err="1" smtClean="0"/>
              <a:t>Glomerocrysts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Qtz+San+Pl</a:t>
            </a:r>
            <a:r>
              <a:rPr lang="en-US" baseline="0" dirty="0" smtClean="0"/>
              <a:t>; some exhibit </a:t>
            </a:r>
            <a:r>
              <a:rPr lang="en-US" baseline="0" dirty="0" err="1" smtClean="0"/>
              <a:t>granophyric</a:t>
            </a:r>
            <a:r>
              <a:rPr lang="en-US" baseline="0" dirty="0" smtClean="0"/>
              <a:t> texture</a:t>
            </a:r>
          </a:p>
          <a:p>
            <a:r>
              <a:rPr lang="en-US" baseline="0" dirty="0" err="1" smtClean="0"/>
              <a:t>Rhyolitic</a:t>
            </a:r>
            <a:r>
              <a:rPr lang="en-US" baseline="0" dirty="0" smtClean="0"/>
              <a:t> moderately welded tuff vitrophyre.</a:t>
            </a:r>
          </a:p>
          <a:p>
            <a:r>
              <a:rPr lang="en-US" baseline="0" dirty="0" smtClean="0"/>
              <a:t>3% Pl &gt; Q &gt; Sa, </a:t>
            </a:r>
            <a:r>
              <a:rPr lang="en-US" baseline="0" dirty="0" err="1" smtClean="0"/>
              <a:t>Ferroaug+Pigeonite+Opx</a:t>
            </a:r>
            <a:r>
              <a:rPr lang="en-US" baseline="0" dirty="0" smtClean="0"/>
              <a:t>, Mt + accessory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, ap.  Possible trace of </a:t>
            </a:r>
            <a:r>
              <a:rPr lang="en-US" baseline="0" dirty="0" err="1" smtClean="0"/>
              <a:t>fayalite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Aug+Pigeonite</a:t>
            </a:r>
            <a:r>
              <a:rPr lang="en-US" baseline="0" dirty="0" smtClean="0"/>
              <a:t> are pretty well identified; need to confirm presence of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. Unusually complex and diverse feldspar textures and apparent paragenesis (needs detailed work).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1391_core</a:t>
            </a:r>
            <a:r>
              <a:rPr lang="en-US" baseline="0" dirty="0" smtClean="0"/>
              <a:t> sample.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4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r>
              <a:rPr lang="en-US" baseline="0" dirty="0" smtClean="0"/>
              <a:t> Quarry_1_1XP_100X</a:t>
            </a:r>
          </a:p>
          <a:p>
            <a:r>
              <a:rPr lang="en-US" baseline="0" dirty="0" err="1" smtClean="0"/>
              <a:t>Glomerocrysts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Qtz+San+Pl</a:t>
            </a:r>
            <a:r>
              <a:rPr lang="en-US" baseline="0" dirty="0" smtClean="0"/>
              <a:t>; some exhibit </a:t>
            </a:r>
            <a:r>
              <a:rPr lang="en-US" baseline="0" dirty="0" err="1" smtClean="0"/>
              <a:t>granophyric</a:t>
            </a:r>
            <a:r>
              <a:rPr lang="en-US" baseline="0" dirty="0" smtClean="0"/>
              <a:t> texture</a:t>
            </a:r>
          </a:p>
          <a:p>
            <a:r>
              <a:rPr lang="en-US" baseline="0" dirty="0" err="1" smtClean="0"/>
              <a:t>Rhyolitic</a:t>
            </a:r>
            <a:r>
              <a:rPr lang="en-US" baseline="0" dirty="0" smtClean="0"/>
              <a:t> moderately welded tuff vitrophyre.</a:t>
            </a:r>
          </a:p>
          <a:p>
            <a:r>
              <a:rPr lang="en-US" baseline="0" dirty="0" smtClean="0"/>
              <a:t>3% Pl &gt; Q &gt; Sa, </a:t>
            </a:r>
            <a:r>
              <a:rPr lang="en-US" baseline="0" dirty="0" err="1" smtClean="0"/>
              <a:t>Ferroaug+Pigeonite+Opx</a:t>
            </a:r>
            <a:r>
              <a:rPr lang="en-US" baseline="0" dirty="0" smtClean="0"/>
              <a:t>, Mt + accessory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, ap.  Possible trace of </a:t>
            </a:r>
            <a:r>
              <a:rPr lang="en-US" baseline="0" dirty="0" err="1" smtClean="0"/>
              <a:t>fayalite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Aug+Pigeonite</a:t>
            </a:r>
            <a:r>
              <a:rPr lang="en-US" baseline="0" dirty="0" smtClean="0"/>
              <a:t> are pretty well identified; need to confirm presence of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. Unusually complex and diverse feldspar textures and apparent paragenesis (needs detailed work).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1391_1PL_20X</a:t>
            </a:r>
          </a:p>
          <a:p>
            <a:r>
              <a:rPr lang="en-US" dirty="0" smtClean="0"/>
              <a:t>Densely</a:t>
            </a:r>
            <a:r>
              <a:rPr lang="en-US" baseline="0" dirty="0" smtClean="0"/>
              <a:t> welded tuff vitrophyre.</a:t>
            </a:r>
          </a:p>
          <a:p>
            <a:r>
              <a:rPr lang="en-US" baseline="0" dirty="0" smtClean="0"/>
              <a:t>7% Pl &gt;&gt; </a:t>
            </a:r>
            <a:r>
              <a:rPr lang="en-US" baseline="0" dirty="0" err="1" smtClean="0"/>
              <a:t>Qtz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&gt; san (&amp;</a:t>
            </a:r>
            <a:r>
              <a:rPr lang="en-US" baseline="0" dirty="0" err="1" smtClean="0"/>
              <a:t>anothoclase</a:t>
            </a:r>
            <a:r>
              <a:rPr lang="en-US" baseline="0" dirty="0" smtClean="0"/>
              <a:t>?),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 &gt;&gt; </a:t>
            </a:r>
            <a:r>
              <a:rPr lang="en-US" baseline="0" dirty="0" err="1" smtClean="0"/>
              <a:t>mt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ilm</a:t>
            </a:r>
            <a:r>
              <a:rPr lang="en-US" baseline="0" dirty="0" smtClean="0"/>
              <a:t> + accessory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Significantly larger and more abundant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in 1391 than in samples from lower (deeper) parts of ignimbrite.</a:t>
            </a:r>
          </a:p>
          <a:p>
            <a:r>
              <a:rPr lang="en-US" baseline="0" dirty="0" smtClean="0"/>
              <a:t>At least 2 textural populations of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:  1. large, blocky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grains with weak oscillatory to normal zoning; bands of MI’s.  2. prominent grains with </a:t>
            </a:r>
            <a:r>
              <a:rPr lang="en-US" baseline="0" dirty="0" err="1" smtClean="0"/>
              <a:t>anhedral</a:t>
            </a:r>
            <a:r>
              <a:rPr lang="en-US" baseline="0" dirty="0" smtClean="0"/>
              <a:t>, resorbed cores (</a:t>
            </a:r>
            <a:r>
              <a:rPr lang="en-US" baseline="0" dirty="0" err="1" smtClean="0"/>
              <a:t>antecrysts</a:t>
            </a:r>
            <a:r>
              <a:rPr lang="en-US" baseline="0" dirty="0" smtClean="0"/>
              <a:t>?) mantle by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rims.</a:t>
            </a:r>
          </a:p>
          <a:p>
            <a:r>
              <a:rPr lang="en-US" baseline="0" dirty="0" smtClean="0"/>
              <a:t>Mt,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 don’t appear as abundant as in USGS 1862.  Note welded pumices and vitrophyre ‘chips’.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1391_1XP_20X</a:t>
            </a:r>
          </a:p>
          <a:p>
            <a:r>
              <a:rPr lang="en-US" dirty="0" smtClean="0"/>
              <a:t>Densely</a:t>
            </a:r>
            <a:r>
              <a:rPr lang="en-US" baseline="0" dirty="0" smtClean="0"/>
              <a:t> welded tuff vitrophyre.</a:t>
            </a:r>
          </a:p>
          <a:p>
            <a:r>
              <a:rPr lang="en-US" baseline="0" dirty="0" smtClean="0"/>
              <a:t>7% Pl &gt;&gt; </a:t>
            </a:r>
            <a:r>
              <a:rPr lang="en-US" baseline="0" dirty="0" err="1" smtClean="0"/>
              <a:t>Qtz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&gt; san (&amp;</a:t>
            </a:r>
            <a:r>
              <a:rPr lang="en-US" baseline="0" dirty="0" err="1" smtClean="0"/>
              <a:t>anothoclase</a:t>
            </a:r>
            <a:r>
              <a:rPr lang="en-US" baseline="0" dirty="0" smtClean="0"/>
              <a:t>?), </a:t>
            </a:r>
            <a:r>
              <a:rPr lang="en-US" baseline="0" dirty="0" err="1" smtClean="0"/>
              <a:t>opx</a:t>
            </a:r>
            <a:r>
              <a:rPr lang="en-US" baseline="0" dirty="0" smtClean="0"/>
              <a:t> &gt;&gt; </a:t>
            </a:r>
            <a:r>
              <a:rPr lang="en-US" baseline="0" dirty="0" err="1" smtClean="0"/>
              <a:t>mt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ilm</a:t>
            </a:r>
            <a:r>
              <a:rPr lang="en-US" baseline="0" dirty="0" smtClean="0"/>
              <a:t> + accessory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Significantly larger and more abundant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in 1391 than in samples from lower (deeper) parts of ignimbrite.</a:t>
            </a:r>
          </a:p>
          <a:p>
            <a:r>
              <a:rPr lang="en-US" baseline="0" dirty="0" smtClean="0"/>
              <a:t>At least 2 textural populations of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:  1. large, blocky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grains with weak oscillatory to normal zoning; bands of MI’s.  2. prominent grains with </a:t>
            </a:r>
            <a:r>
              <a:rPr lang="en-US" baseline="0" dirty="0" err="1" smtClean="0"/>
              <a:t>anhedral</a:t>
            </a:r>
            <a:r>
              <a:rPr lang="en-US" baseline="0" dirty="0" smtClean="0"/>
              <a:t>, resorbed cores (</a:t>
            </a:r>
            <a:r>
              <a:rPr lang="en-US" baseline="0" dirty="0" err="1" smtClean="0"/>
              <a:t>antecrysts</a:t>
            </a:r>
            <a:r>
              <a:rPr lang="en-US" baseline="0" dirty="0" smtClean="0"/>
              <a:t>?) mantle by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rims.</a:t>
            </a:r>
          </a:p>
          <a:p>
            <a:r>
              <a:rPr lang="en-US" baseline="0" dirty="0" smtClean="0"/>
              <a:t>Mt,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 don’t appear as abundant as in USGS 1862.  Note welded pumices and vitrophyre ‘chips’.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1394 core sample</a:t>
            </a:r>
            <a:endParaRPr lang="en-US" baseline="0" dirty="0" smtClean="0"/>
          </a:p>
          <a:p>
            <a:r>
              <a:rPr lang="en-US" baseline="0" dirty="0" smtClean="0"/>
              <a:t>At least 2 textural populations of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:  1. large, blocky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grains with weak oscillatory to normal zoning; bands of MI’s.  2. prominent grains with </a:t>
            </a:r>
            <a:r>
              <a:rPr lang="en-US" baseline="0" dirty="0" err="1" smtClean="0"/>
              <a:t>anhedral</a:t>
            </a:r>
            <a:r>
              <a:rPr lang="en-US" baseline="0" dirty="0" smtClean="0"/>
              <a:t>, resorbed cores (</a:t>
            </a:r>
            <a:r>
              <a:rPr lang="en-US" baseline="0" dirty="0" err="1" smtClean="0"/>
              <a:t>antecrysts</a:t>
            </a:r>
            <a:r>
              <a:rPr lang="en-US" baseline="0" dirty="0" smtClean="0"/>
              <a:t>?) mantle by </a:t>
            </a:r>
            <a:r>
              <a:rPr lang="en-US" baseline="0" dirty="0" err="1" smtClean="0"/>
              <a:t>euhedral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subhedral</a:t>
            </a:r>
            <a:r>
              <a:rPr lang="en-US" baseline="0" dirty="0" smtClean="0"/>
              <a:t> rims.</a:t>
            </a:r>
          </a:p>
          <a:p>
            <a:r>
              <a:rPr lang="en-US" baseline="0" dirty="0" smtClean="0"/>
              <a:t>Mt,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zrn</a:t>
            </a:r>
            <a:r>
              <a:rPr lang="en-US" baseline="0" dirty="0" smtClean="0"/>
              <a:t> don’t appear as abundant as in USGS 1862.  Note welded pumices and vitrophyre ‘chips’.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1395_1PL_20X</a:t>
            </a:r>
          </a:p>
          <a:p>
            <a:r>
              <a:rPr lang="en-US" dirty="0" smtClean="0"/>
              <a:t>Weakly </a:t>
            </a:r>
            <a:r>
              <a:rPr lang="en-US" baseline="0" dirty="0" smtClean="0"/>
              <a:t>welded tuff vitrophyre.  Possibly </a:t>
            </a:r>
            <a:r>
              <a:rPr lang="en-US" baseline="0" dirty="0" err="1" smtClean="0"/>
              <a:t>rheomorphically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infolded</a:t>
            </a:r>
            <a:r>
              <a:rPr lang="en-US" baseline="0" dirty="0" smtClean="0"/>
              <a:t> zone at tope of ignimbrite (e.g. Grey’s Landing ignimbrite)</a:t>
            </a:r>
          </a:p>
          <a:p>
            <a:r>
              <a:rPr lang="en-US" baseline="0" dirty="0" smtClean="0"/>
              <a:t>5% Pl &gt;&gt; </a:t>
            </a:r>
            <a:r>
              <a:rPr lang="en-US" baseline="0" dirty="0" err="1" smtClean="0"/>
              <a:t>Qtz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(others TBD).  Well defined bubble wall shards and small pumices.  Some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mantled by san.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9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1395_1PL_20X</a:t>
            </a:r>
          </a:p>
          <a:p>
            <a:r>
              <a:rPr lang="en-US" dirty="0" smtClean="0"/>
              <a:t>Weakly </a:t>
            </a:r>
            <a:r>
              <a:rPr lang="en-US" baseline="0" dirty="0" smtClean="0"/>
              <a:t>welded tuff vitrophyre.  Possibly </a:t>
            </a:r>
            <a:r>
              <a:rPr lang="en-US" baseline="0" dirty="0" err="1" smtClean="0"/>
              <a:t>rheomorphically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infolded</a:t>
            </a:r>
            <a:r>
              <a:rPr lang="en-US" baseline="0" dirty="0" smtClean="0"/>
              <a:t> zone at tope of ignimbrite (e.g. Grey’s Landing ignimbrite)</a:t>
            </a:r>
          </a:p>
          <a:p>
            <a:r>
              <a:rPr lang="en-US" baseline="0" dirty="0" smtClean="0"/>
              <a:t>5% Pl &gt;&gt; </a:t>
            </a:r>
            <a:r>
              <a:rPr lang="en-US" baseline="0" dirty="0" err="1" smtClean="0"/>
              <a:t>Qtz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Ferroaug</a:t>
            </a:r>
            <a:r>
              <a:rPr lang="en-US" baseline="0" dirty="0" smtClean="0"/>
              <a:t> (others TBD).  Well defined bubble wall shards and small pumices.  Some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mantled by san.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grey, </a:t>
            </a:r>
            <a:r>
              <a:rPr lang="en-US" dirty="0" err="1" smtClean="0"/>
              <a:t>subhorizontally</a:t>
            </a:r>
            <a:r>
              <a:rPr lang="en-US" dirty="0" smtClean="0"/>
              <a:t> </a:t>
            </a:r>
            <a:r>
              <a:rPr lang="en-US" dirty="0" err="1" smtClean="0"/>
              <a:t>folliated</a:t>
            </a:r>
            <a:r>
              <a:rPr lang="en-US" dirty="0" smtClean="0"/>
              <a:t> </a:t>
            </a:r>
            <a:r>
              <a:rPr lang="en-US" dirty="0" err="1" smtClean="0"/>
              <a:t>plag</a:t>
            </a:r>
            <a:r>
              <a:rPr lang="en-US" baseline="0" dirty="0" smtClean="0"/>
              <a:t> phyric rhyolite.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1475_1PL_20x</a:t>
            </a:r>
          </a:p>
          <a:p>
            <a:r>
              <a:rPr lang="en-US" dirty="0" smtClean="0"/>
              <a:t>Porphyritic, devitrified</a:t>
            </a:r>
            <a:r>
              <a:rPr lang="en-US" baseline="0" dirty="0" smtClean="0"/>
              <a:t> densely welded tuff.</a:t>
            </a:r>
          </a:p>
          <a:p>
            <a:r>
              <a:rPr lang="en-US" baseline="0" dirty="0" smtClean="0"/>
              <a:t>No significant work done on this one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568B-9E3D-8C4F-ADEC-14FE5A51E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1965-EAFB-6F4B-8E90-F6C29085455C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A2E1-CDA2-8041-8780-30C6AF28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GS_142 rhyolite lith lo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309" y="0"/>
            <a:ext cx="4868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1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475_1XP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26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4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862_1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862_1XP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7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69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879_1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879_1XP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2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 Quarry ignimbri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6202"/>
            <a:ext cx="9144000" cy="5796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95" y="97153"/>
            <a:ext cx="714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 Quarry rhyolite – location, characterization and possible significance</a:t>
            </a:r>
            <a:endParaRPr lang="en-US" dirty="0"/>
          </a:p>
        </p:txBody>
      </p:sp>
      <p:pic>
        <p:nvPicPr>
          <p:cNvPr id="4" name="Picture 3" descr="screenshot_19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95" y="516202"/>
            <a:ext cx="4413029" cy="3178309"/>
          </a:xfrm>
          <a:prstGeom prst="rect">
            <a:avLst/>
          </a:prstGeom>
        </p:spPr>
      </p:pic>
      <p:pic>
        <p:nvPicPr>
          <p:cNvPr id="5" name="Picture 4" descr="screenshot_19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52" y="4131015"/>
            <a:ext cx="4352371" cy="24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 Quarry2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 Quarry_1_1XP_20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629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 Quarry2XP_10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8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 Quarry1XP_10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GS142_1391_1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4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391_1XP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28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1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395_1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395_1XP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600"/>
            <a:ext cx="9144000" cy="47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GS142_1475_1PL_20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0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1122</Words>
  <Application>Microsoft Macintosh PowerPoint</Application>
  <PresentationFormat>On-screen Show (4:3)</PresentationFormat>
  <Paragraphs>82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ISU Geosciences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McCurry</dc:creator>
  <cp:lastModifiedBy>Michael McCurry</cp:lastModifiedBy>
  <cp:revision>12</cp:revision>
  <dcterms:created xsi:type="dcterms:W3CDTF">2015-11-30T14:55:54Z</dcterms:created>
  <dcterms:modified xsi:type="dcterms:W3CDTF">2016-04-28T17:36:12Z</dcterms:modified>
</cp:coreProperties>
</file>